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E79B-AA49-4DCA-BBBB-AFFDF14872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514-671C-47C1-B4FD-B4D2554B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5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E79B-AA49-4DCA-BBBB-AFFDF14872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514-671C-47C1-B4FD-B4D2554B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6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E79B-AA49-4DCA-BBBB-AFFDF14872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514-671C-47C1-B4FD-B4D2554B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E79B-AA49-4DCA-BBBB-AFFDF14872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514-671C-47C1-B4FD-B4D2554B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5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E79B-AA49-4DCA-BBBB-AFFDF14872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514-671C-47C1-B4FD-B4D2554B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7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E79B-AA49-4DCA-BBBB-AFFDF14872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514-671C-47C1-B4FD-B4D2554B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8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E79B-AA49-4DCA-BBBB-AFFDF14872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514-671C-47C1-B4FD-B4D2554B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E79B-AA49-4DCA-BBBB-AFFDF14872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514-671C-47C1-B4FD-B4D2554B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2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E79B-AA49-4DCA-BBBB-AFFDF14872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514-671C-47C1-B4FD-B4D2554B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E79B-AA49-4DCA-BBBB-AFFDF14872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514-671C-47C1-B4FD-B4D2554B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E79B-AA49-4DCA-BBBB-AFFDF14872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2514-671C-47C1-B4FD-B4D2554B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E79B-AA49-4DCA-BBBB-AFFDF148725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82514-671C-47C1-B4FD-B4D2554B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5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3.amazonaws.com/Website_Properties/topics/lent-easter/lent-cross-crown-thorns.jpg">
            <a:extLst>
              <a:ext uri="{FF2B5EF4-FFF2-40B4-BE49-F238E27FC236}">
                <a16:creationId xmlns:a16="http://schemas.microsoft.com/office/drawing/2014/main" id="{FEEF5918-BFBF-402C-AD3F-44F9718F9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0EBA44-034C-43CB-9BF6-FD755E6ED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1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lueskiesandlollipops.files.wordpress.com/2015/04/easter3.jpg">
            <a:extLst>
              <a:ext uri="{FF2B5EF4-FFF2-40B4-BE49-F238E27FC236}">
                <a16:creationId xmlns:a16="http://schemas.microsoft.com/office/drawing/2014/main" id="{324CF268-30C1-4E42-8A3D-AA81AE14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arm3.staticflickr.com/2557/3911119354_ed318acef0_z_d.jpg?zz=1">
            <a:extLst>
              <a:ext uri="{FF2B5EF4-FFF2-40B4-BE49-F238E27FC236}">
                <a16:creationId xmlns:a16="http://schemas.microsoft.com/office/drawing/2014/main" id="{59A060A9-BF22-4112-9665-251EB80B8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Prikaz na zaslonu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Judita</dc:creator>
  <cp:lastModifiedBy>Tihomir</cp:lastModifiedBy>
  <cp:revision>2</cp:revision>
  <dcterms:created xsi:type="dcterms:W3CDTF">2022-03-23T14:59:02Z</dcterms:created>
  <dcterms:modified xsi:type="dcterms:W3CDTF">2022-03-25T16:01:37Z</dcterms:modified>
</cp:coreProperties>
</file>